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6858000" cy="9144000" type="letter"/>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p:scale>
          <a:sx n="60" d="100"/>
          <a:sy n="60" d="100"/>
        </p:scale>
        <p:origin x="1140"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4A79239-F329-43EC-9AAF-01110FBBDB15}" type="datetimeFigureOut">
              <a:rPr lang="en-CA" smtClean="0"/>
              <a:t>25/11/2016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FA2F6C8-665B-4E6C-8E2D-000C26098530}" type="slidenum">
              <a:rPr lang="en-CA" smtClean="0"/>
              <a:t>‹#›</a:t>
            </a:fld>
            <a:endParaRPr lang="en-CA"/>
          </a:p>
        </p:txBody>
      </p:sp>
    </p:spTree>
    <p:extLst>
      <p:ext uri="{BB962C8B-B14F-4D97-AF65-F5344CB8AC3E}">
        <p14:creationId xmlns:p14="http://schemas.microsoft.com/office/powerpoint/2010/main" val="1968924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A79239-F329-43EC-9AAF-01110FBBDB15}" type="datetimeFigureOut">
              <a:rPr lang="en-CA" smtClean="0"/>
              <a:t>25/11/2016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FA2F6C8-665B-4E6C-8E2D-000C26098530}" type="slidenum">
              <a:rPr lang="en-CA" smtClean="0"/>
              <a:t>‹#›</a:t>
            </a:fld>
            <a:endParaRPr lang="en-CA"/>
          </a:p>
        </p:txBody>
      </p:sp>
    </p:spTree>
    <p:extLst>
      <p:ext uri="{BB962C8B-B14F-4D97-AF65-F5344CB8AC3E}">
        <p14:creationId xmlns:p14="http://schemas.microsoft.com/office/powerpoint/2010/main" val="1987910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A79239-F329-43EC-9AAF-01110FBBDB15}" type="datetimeFigureOut">
              <a:rPr lang="en-CA" smtClean="0"/>
              <a:t>25/11/2016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FA2F6C8-665B-4E6C-8E2D-000C26098530}" type="slidenum">
              <a:rPr lang="en-CA" smtClean="0"/>
              <a:t>‹#›</a:t>
            </a:fld>
            <a:endParaRPr lang="en-CA"/>
          </a:p>
        </p:txBody>
      </p:sp>
    </p:spTree>
    <p:extLst>
      <p:ext uri="{BB962C8B-B14F-4D97-AF65-F5344CB8AC3E}">
        <p14:creationId xmlns:p14="http://schemas.microsoft.com/office/powerpoint/2010/main" val="83554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A79239-F329-43EC-9AAF-01110FBBDB15}" type="datetimeFigureOut">
              <a:rPr lang="en-CA" smtClean="0"/>
              <a:t>25/11/2016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FA2F6C8-665B-4E6C-8E2D-000C26098530}" type="slidenum">
              <a:rPr lang="en-CA" smtClean="0"/>
              <a:t>‹#›</a:t>
            </a:fld>
            <a:endParaRPr lang="en-CA"/>
          </a:p>
        </p:txBody>
      </p:sp>
    </p:spTree>
    <p:extLst>
      <p:ext uri="{BB962C8B-B14F-4D97-AF65-F5344CB8AC3E}">
        <p14:creationId xmlns:p14="http://schemas.microsoft.com/office/powerpoint/2010/main" val="422113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4A79239-F329-43EC-9AAF-01110FBBDB15}" type="datetimeFigureOut">
              <a:rPr lang="en-CA" smtClean="0"/>
              <a:t>25/11/2016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FA2F6C8-665B-4E6C-8E2D-000C26098530}" type="slidenum">
              <a:rPr lang="en-CA" smtClean="0"/>
              <a:t>‹#›</a:t>
            </a:fld>
            <a:endParaRPr lang="en-CA"/>
          </a:p>
        </p:txBody>
      </p:sp>
    </p:spTree>
    <p:extLst>
      <p:ext uri="{BB962C8B-B14F-4D97-AF65-F5344CB8AC3E}">
        <p14:creationId xmlns:p14="http://schemas.microsoft.com/office/powerpoint/2010/main" val="1895794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4A79239-F329-43EC-9AAF-01110FBBDB15}" type="datetimeFigureOut">
              <a:rPr lang="en-CA" smtClean="0"/>
              <a:t>25/11/2016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FA2F6C8-665B-4E6C-8E2D-000C26098530}" type="slidenum">
              <a:rPr lang="en-CA" smtClean="0"/>
              <a:t>‹#›</a:t>
            </a:fld>
            <a:endParaRPr lang="en-CA"/>
          </a:p>
        </p:txBody>
      </p:sp>
    </p:spTree>
    <p:extLst>
      <p:ext uri="{BB962C8B-B14F-4D97-AF65-F5344CB8AC3E}">
        <p14:creationId xmlns:p14="http://schemas.microsoft.com/office/powerpoint/2010/main" val="4028549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4A79239-F329-43EC-9AAF-01110FBBDB15}" type="datetimeFigureOut">
              <a:rPr lang="en-CA" smtClean="0"/>
              <a:t>25/11/2016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AFA2F6C8-665B-4E6C-8E2D-000C26098530}" type="slidenum">
              <a:rPr lang="en-CA" smtClean="0"/>
              <a:t>‹#›</a:t>
            </a:fld>
            <a:endParaRPr lang="en-CA"/>
          </a:p>
        </p:txBody>
      </p:sp>
    </p:spTree>
    <p:extLst>
      <p:ext uri="{BB962C8B-B14F-4D97-AF65-F5344CB8AC3E}">
        <p14:creationId xmlns:p14="http://schemas.microsoft.com/office/powerpoint/2010/main" val="3277091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4A79239-F329-43EC-9AAF-01110FBBDB15}" type="datetimeFigureOut">
              <a:rPr lang="en-CA" smtClean="0"/>
              <a:t>25/11/2016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AFA2F6C8-665B-4E6C-8E2D-000C26098530}" type="slidenum">
              <a:rPr lang="en-CA" smtClean="0"/>
              <a:t>‹#›</a:t>
            </a:fld>
            <a:endParaRPr lang="en-CA"/>
          </a:p>
        </p:txBody>
      </p:sp>
    </p:spTree>
    <p:extLst>
      <p:ext uri="{BB962C8B-B14F-4D97-AF65-F5344CB8AC3E}">
        <p14:creationId xmlns:p14="http://schemas.microsoft.com/office/powerpoint/2010/main" val="3664123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A79239-F329-43EC-9AAF-01110FBBDB15}" type="datetimeFigureOut">
              <a:rPr lang="en-CA" smtClean="0"/>
              <a:t>25/11/2016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AFA2F6C8-665B-4E6C-8E2D-000C26098530}" type="slidenum">
              <a:rPr lang="en-CA" smtClean="0"/>
              <a:t>‹#›</a:t>
            </a:fld>
            <a:endParaRPr lang="en-CA"/>
          </a:p>
        </p:txBody>
      </p:sp>
    </p:spTree>
    <p:extLst>
      <p:ext uri="{BB962C8B-B14F-4D97-AF65-F5344CB8AC3E}">
        <p14:creationId xmlns:p14="http://schemas.microsoft.com/office/powerpoint/2010/main" val="2623128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74A79239-F329-43EC-9AAF-01110FBBDB15}" type="datetimeFigureOut">
              <a:rPr lang="en-CA" smtClean="0"/>
              <a:t>25/11/2016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FA2F6C8-665B-4E6C-8E2D-000C26098530}" type="slidenum">
              <a:rPr lang="en-CA" smtClean="0"/>
              <a:t>‹#›</a:t>
            </a:fld>
            <a:endParaRPr lang="en-CA"/>
          </a:p>
        </p:txBody>
      </p:sp>
    </p:spTree>
    <p:extLst>
      <p:ext uri="{BB962C8B-B14F-4D97-AF65-F5344CB8AC3E}">
        <p14:creationId xmlns:p14="http://schemas.microsoft.com/office/powerpoint/2010/main" val="1206423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74A79239-F329-43EC-9AAF-01110FBBDB15}" type="datetimeFigureOut">
              <a:rPr lang="en-CA" smtClean="0"/>
              <a:t>25/11/2016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FA2F6C8-665B-4E6C-8E2D-000C26098530}" type="slidenum">
              <a:rPr lang="en-CA" smtClean="0"/>
              <a:t>‹#›</a:t>
            </a:fld>
            <a:endParaRPr lang="en-CA"/>
          </a:p>
        </p:txBody>
      </p:sp>
    </p:spTree>
    <p:extLst>
      <p:ext uri="{BB962C8B-B14F-4D97-AF65-F5344CB8AC3E}">
        <p14:creationId xmlns:p14="http://schemas.microsoft.com/office/powerpoint/2010/main" val="4230160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74A79239-F329-43EC-9AAF-01110FBBDB15}" type="datetimeFigureOut">
              <a:rPr lang="en-CA" smtClean="0"/>
              <a:t>25/11/2016</a:t>
            </a:fld>
            <a:endParaRPr lang="en-CA"/>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AFA2F6C8-665B-4E6C-8E2D-000C26098530}" type="slidenum">
              <a:rPr lang="en-CA" smtClean="0"/>
              <a:t>‹#›</a:t>
            </a:fld>
            <a:endParaRPr lang="en-CA"/>
          </a:p>
        </p:txBody>
      </p:sp>
    </p:spTree>
    <p:extLst>
      <p:ext uri="{BB962C8B-B14F-4D97-AF65-F5344CB8AC3E}">
        <p14:creationId xmlns:p14="http://schemas.microsoft.com/office/powerpoint/2010/main" val="3435163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717" y="0"/>
            <a:ext cx="7459580" cy="9072148"/>
          </a:xfrm>
          <a:prstGeom prst="rect">
            <a:avLst/>
          </a:prstGeom>
        </p:spPr>
      </p:pic>
      <p:sp>
        <p:nvSpPr>
          <p:cNvPr id="4" name="Rectangle 3"/>
          <p:cNvSpPr/>
          <p:nvPr/>
        </p:nvSpPr>
        <p:spPr>
          <a:xfrm>
            <a:off x="482601" y="786349"/>
            <a:ext cx="5956300" cy="6671057"/>
          </a:xfrm>
          <a:prstGeom prst="rect">
            <a:avLst/>
          </a:prstGeom>
        </p:spPr>
        <p:txBody>
          <a:bodyPr wrap="square">
            <a:spAutoFit/>
          </a:bodyPr>
          <a:lstStyle/>
          <a:p>
            <a:r>
              <a:rPr lang="en-CA" sz="2700" b="1" kern="1400" dirty="0" err="1">
                <a:solidFill>
                  <a:srgbClr val="000000"/>
                </a:solidFill>
                <a:latin typeface="Arial" panose="020B0604020202020204" pitchFamily="34" charset="0"/>
              </a:rPr>
              <a:t>École</a:t>
            </a:r>
            <a:r>
              <a:rPr lang="en-CA" sz="2700" b="1" kern="1400" dirty="0">
                <a:solidFill>
                  <a:srgbClr val="000000"/>
                </a:solidFill>
                <a:latin typeface="Arial" panose="020B0604020202020204" pitchFamily="34" charset="0"/>
              </a:rPr>
              <a:t> Agnes Davidson School</a:t>
            </a:r>
            <a:endParaRPr lang="en-CA" sz="2700" kern="1400" dirty="0">
              <a:solidFill>
                <a:srgbClr val="000000"/>
              </a:solidFill>
              <a:latin typeface="Times New Roman" panose="02020603050405020304" pitchFamily="18" charset="0"/>
            </a:endParaRPr>
          </a:p>
          <a:p>
            <a:pPr algn="ctr"/>
            <a:r>
              <a:rPr lang="en-CA" sz="1000" b="1" kern="1400" dirty="0">
                <a:solidFill>
                  <a:srgbClr val="000000"/>
                </a:solidFill>
                <a:latin typeface="Arial" panose="020B0604020202020204" pitchFamily="34" charset="0"/>
              </a:rPr>
              <a:t>2103 20 Street South Lethbridge, Alberta T1K </a:t>
            </a:r>
            <a:r>
              <a:rPr lang="en-CA" sz="1000" b="1" kern="1400" dirty="0" smtClean="0">
                <a:solidFill>
                  <a:srgbClr val="000000"/>
                </a:solidFill>
                <a:latin typeface="Arial" panose="020B0604020202020204" pitchFamily="34" charset="0"/>
              </a:rPr>
              <a:t>2G7     403 </a:t>
            </a:r>
            <a:r>
              <a:rPr lang="en-CA" sz="1000" b="1" kern="1400" dirty="0">
                <a:solidFill>
                  <a:srgbClr val="000000"/>
                </a:solidFill>
                <a:latin typeface="Arial" panose="020B0604020202020204" pitchFamily="34" charset="0"/>
              </a:rPr>
              <a:t>328-5153</a:t>
            </a:r>
            <a:endParaRPr lang="en-CA" sz="1000" kern="1400" dirty="0">
              <a:solidFill>
                <a:srgbClr val="000000"/>
              </a:solidFill>
              <a:latin typeface="Times New Roman" panose="02020603050405020304" pitchFamily="18" charset="0"/>
            </a:endParaRPr>
          </a:p>
          <a:p>
            <a:pPr algn="ctr"/>
            <a:r>
              <a:rPr lang="en-CA" sz="950" b="1" kern="1400" dirty="0" smtClean="0">
                <a:solidFill>
                  <a:srgbClr val="000000"/>
                </a:solidFill>
                <a:latin typeface="Arial" panose="020B0604020202020204" pitchFamily="34" charset="0"/>
              </a:rPr>
              <a:t>Principal - Mr</a:t>
            </a:r>
            <a:r>
              <a:rPr lang="en-CA" sz="950" b="1" kern="1400" dirty="0">
                <a:solidFill>
                  <a:srgbClr val="000000"/>
                </a:solidFill>
                <a:latin typeface="Arial" panose="020B0604020202020204" pitchFamily="34" charset="0"/>
              </a:rPr>
              <a:t>. Broc </a:t>
            </a:r>
            <a:r>
              <a:rPr lang="en-CA" sz="950" b="1" kern="1400" dirty="0" smtClean="0">
                <a:solidFill>
                  <a:srgbClr val="000000"/>
                </a:solidFill>
                <a:latin typeface="Arial" panose="020B0604020202020204" pitchFamily="34" charset="0"/>
              </a:rPr>
              <a:t>Higginson  Vice Principal - Mrs</a:t>
            </a:r>
            <a:r>
              <a:rPr lang="en-CA" sz="950" b="1" kern="1400" dirty="0">
                <a:solidFill>
                  <a:srgbClr val="000000"/>
                </a:solidFill>
                <a:latin typeface="Arial" panose="020B0604020202020204" pitchFamily="34" charset="0"/>
              </a:rPr>
              <a:t>. Terra </a:t>
            </a:r>
            <a:r>
              <a:rPr lang="en-CA" sz="950" b="1" kern="1400" dirty="0" smtClean="0">
                <a:solidFill>
                  <a:srgbClr val="000000"/>
                </a:solidFill>
                <a:latin typeface="Arial" panose="020B0604020202020204" pitchFamily="34" charset="0"/>
              </a:rPr>
              <a:t>Leggat  Assistant Principal - M </a:t>
            </a:r>
            <a:r>
              <a:rPr lang="en-CA" sz="950" b="1" kern="1400" dirty="0">
                <a:solidFill>
                  <a:srgbClr val="000000"/>
                </a:solidFill>
                <a:latin typeface="Arial" panose="020B0604020202020204" pitchFamily="34" charset="0"/>
              </a:rPr>
              <a:t>Pierre </a:t>
            </a:r>
            <a:r>
              <a:rPr lang="en-CA" sz="950" b="1" kern="1400" dirty="0" smtClean="0">
                <a:solidFill>
                  <a:srgbClr val="000000"/>
                </a:solidFill>
                <a:latin typeface="Arial" panose="020B0604020202020204" pitchFamily="34" charset="0"/>
              </a:rPr>
              <a:t>Legal</a:t>
            </a:r>
            <a:endParaRPr lang="en-CA" sz="950" kern="1400" dirty="0">
              <a:solidFill>
                <a:srgbClr val="000000"/>
              </a:solidFill>
              <a:latin typeface="Times New Roman" panose="02020603050405020304" pitchFamily="18" charset="0"/>
            </a:endParaRPr>
          </a:p>
          <a:p>
            <a:pPr marL="228600" marR="0" indent="-228600" algn="ctr">
              <a:spcBef>
                <a:spcPts val="0"/>
              </a:spcBef>
              <a:spcAft>
                <a:spcPts val="0"/>
              </a:spcAft>
              <a:tabLst>
                <a:tab pos="-2008936800" algn="l"/>
              </a:tabLst>
            </a:pPr>
            <a:endParaRPr lang="en-US" sz="1400" b="1" kern="1400" dirty="0" smtClean="0">
              <a:solidFill>
                <a:srgbClr val="000000"/>
              </a:solidFill>
              <a:latin typeface="KG Miss Speechy IPA" panose="02000000000000000000" pitchFamily="2" charset="0"/>
            </a:endParaRPr>
          </a:p>
          <a:p>
            <a:pPr marL="228600" marR="0" indent="-228600" algn="ctr">
              <a:spcBef>
                <a:spcPts val="0"/>
              </a:spcBef>
              <a:spcAft>
                <a:spcPts val="0"/>
              </a:spcAft>
              <a:tabLst>
                <a:tab pos="-2008936800" algn="l"/>
              </a:tabLst>
            </a:pPr>
            <a:endParaRPr lang="en-US" sz="1400" b="1" kern="1400" dirty="0">
              <a:solidFill>
                <a:srgbClr val="000000"/>
              </a:solidFill>
              <a:latin typeface="KG Miss Speechy IPA" panose="02000000000000000000" pitchFamily="2" charset="0"/>
            </a:endParaRPr>
          </a:p>
          <a:p>
            <a:pPr marL="228600" marR="0" indent="-228600" algn="ctr">
              <a:spcBef>
                <a:spcPts val="0"/>
              </a:spcBef>
              <a:spcAft>
                <a:spcPts val="0"/>
              </a:spcAft>
              <a:tabLst>
                <a:tab pos="-2008936800" algn="l"/>
              </a:tabLst>
            </a:pPr>
            <a:r>
              <a:rPr lang="en-US" sz="1400" b="1" kern="1400" dirty="0" smtClean="0">
                <a:solidFill>
                  <a:srgbClr val="000000"/>
                </a:solidFill>
                <a:latin typeface="KG Miss Speechy IPA" panose="02000000000000000000" pitchFamily="2" charset="0"/>
              </a:rPr>
              <a:t>Kindergarten </a:t>
            </a:r>
            <a:r>
              <a:rPr lang="en-US" sz="1400" b="1" kern="1400" dirty="0">
                <a:solidFill>
                  <a:srgbClr val="000000"/>
                </a:solidFill>
                <a:latin typeface="KG Miss Speechy IPA" panose="02000000000000000000" pitchFamily="2" charset="0"/>
              </a:rPr>
              <a:t>Classes are Monday through Thursday</a:t>
            </a:r>
            <a:endParaRPr lang="en-US" sz="1000" kern="1400" dirty="0">
              <a:solidFill>
                <a:srgbClr val="000000"/>
              </a:solidFill>
              <a:latin typeface="Times New Roman" panose="02020603050405020304" pitchFamily="18" charset="0"/>
            </a:endParaRPr>
          </a:p>
          <a:p>
            <a:pPr marL="228600" marR="0" indent="-228600" algn="ctr">
              <a:spcBef>
                <a:spcPts val="0"/>
              </a:spcBef>
              <a:spcAft>
                <a:spcPts val="0"/>
              </a:spcAft>
              <a:tabLst>
                <a:tab pos="-2008936800" algn="l"/>
              </a:tabLst>
            </a:pPr>
            <a:r>
              <a:rPr lang="en-US" sz="1400" b="1" kern="1400" dirty="0">
                <a:solidFill>
                  <a:srgbClr val="000000"/>
                </a:solidFill>
                <a:latin typeface="KG Miss Speechy IPA" panose="02000000000000000000" pitchFamily="2" charset="0"/>
              </a:rPr>
              <a:t>Morning Classes: 8:35 - 11:45 am</a:t>
            </a:r>
            <a:endParaRPr lang="en-US" sz="1000" kern="1400" dirty="0">
              <a:solidFill>
                <a:srgbClr val="000000"/>
              </a:solidFill>
              <a:latin typeface="Times New Roman" panose="02020603050405020304" pitchFamily="18" charset="0"/>
            </a:endParaRPr>
          </a:p>
          <a:p>
            <a:pPr marL="228600" marR="0" indent="-228600" algn="ctr">
              <a:spcBef>
                <a:spcPts val="0"/>
              </a:spcBef>
              <a:spcAft>
                <a:spcPts val="0"/>
              </a:spcAft>
              <a:tabLst>
                <a:tab pos="-2008936800" algn="l"/>
              </a:tabLst>
            </a:pPr>
            <a:r>
              <a:rPr lang="en-US" sz="1400" b="1" kern="1400" dirty="0">
                <a:solidFill>
                  <a:srgbClr val="000000"/>
                </a:solidFill>
                <a:latin typeface="KG Miss Speechy IPA" panose="02000000000000000000" pitchFamily="2" charset="0"/>
              </a:rPr>
              <a:t>Afternoon Classes: 12:26 - 3:36 pm</a:t>
            </a:r>
            <a:endParaRPr lang="en-US" sz="1000" kern="1400" dirty="0">
              <a:solidFill>
                <a:srgbClr val="000000"/>
              </a:solidFill>
              <a:latin typeface="Times New Roman" panose="02020603050405020304" pitchFamily="18" charset="0"/>
            </a:endParaRPr>
          </a:p>
          <a:p>
            <a:r>
              <a:rPr lang="en-US" sz="1200" b="1" kern="1400" dirty="0">
                <a:solidFill>
                  <a:srgbClr val="000000"/>
                </a:solidFill>
                <a:latin typeface="KG Miss Speechy IPA" panose="02000000000000000000" pitchFamily="2" charset="0"/>
              </a:rPr>
              <a:t> </a:t>
            </a:r>
            <a:endParaRPr lang="en-US" sz="1000" kern="1400" dirty="0">
              <a:solidFill>
                <a:srgbClr val="000000"/>
              </a:solidFill>
              <a:latin typeface="Times New Roman" panose="02020603050405020304" pitchFamily="18" charset="0"/>
            </a:endParaRPr>
          </a:p>
          <a:p>
            <a:r>
              <a:rPr lang="en-US" sz="1200" b="1" kern="1400" dirty="0">
                <a:solidFill>
                  <a:srgbClr val="000000"/>
                </a:solidFill>
                <a:latin typeface="KG Miss Speechy IPA" panose="02000000000000000000" pitchFamily="2" charset="0"/>
              </a:rPr>
              <a:t> </a:t>
            </a:r>
            <a:endParaRPr lang="en-US" sz="1000" kern="1400" dirty="0">
              <a:solidFill>
                <a:srgbClr val="000000"/>
              </a:solidFill>
              <a:latin typeface="Times New Roman" panose="02020603050405020304" pitchFamily="18" charset="0"/>
            </a:endParaRPr>
          </a:p>
          <a:p>
            <a:r>
              <a:rPr lang="en-US" sz="1200" b="1" kern="1400" dirty="0">
                <a:solidFill>
                  <a:srgbClr val="000000"/>
                </a:solidFill>
                <a:latin typeface="KG Miss Speechy IPA" panose="02000000000000000000" pitchFamily="2" charset="0"/>
              </a:rPr>
              <a:t> </a:t>
            </a:r>
            <a:endParaRPr lang="en-US" sz="1000" kern="1400" dirty="0">
              <a:solidFill>
                <a:srgbClr val="000000"/>
              </a:solidFill>
              <a:latin typeface="Times New Roman" panose="02020603050405020304" pitchFamily="18" charset="0"/>
            </a:endParaRPr>
          </a:p>
          <a:p>
            <a:r>
              <a:rPr lang="en-US" sz="1200" kern="1400" dirty="0">
                <a:solidFill>
                  <a:srgbClr val="000000"/>
                </a:solidFill>
                <a:latin typeface="KG Miss Speechy IPA" panose="02000000000000000000" pitchFamily="2" charset="0"/>
              </a:rPr>
              <a:t>Dear Parents, </a:t>
            </a:r>
            <a:endParaRPr lang="en-US" sz="1000" kern="1400" dirty="0">
              <a:solidFill>
                <a:srgbClr val="000000"/>
              </a:solidFill>
              <a:latin typeface="Times New Roman" panose="02020603050405020304" pitchFamily="18" charset="0"/>
            </a:endParaRPr>
          </a:p>
          <a:p>
            <a:r>
              <a:rPr lang="en-US" sz="1200" kern="1400" dirty="0">
                <a:solidFill>
                  <a:srgbClr val="000000"/>
                </a:solidFill>
                <a:latin typeface="KG Miss Speechy IPA" panose="02000000000000000000" pitchFamily="2" charset="0"/>
              </a:rPr>
              <a:t> </a:t>
            </a:r>
            <a:endParaRPr lang="en-US" sz="1000" kern="1400" dirty="0">
              <a:solidFill>
                <a:srgbClr val="000000"/>
              </a:solidFill>
              <a:latin typeface="Times New Roman" panose="02020603050405020304" pitchFamily="18" charset="0"/>
            </a:endParaRPr>
          </a:p>
          <a:p>
            <a:pPr algn="just"/>
            <a:r>
              <a:rPr lang="en-US" sz="1200" kern="1400" dirty="0">
                <a:solidFill>
                  <a:srgbClr val="000000"/>
                </a:solidFill>
                <a:latin typeface="KG Miss Speechy IPA" panose="02000000000000000000" pitchFamily="2" charset="0"/>
              </a:rPr>
              <a:t>We are delighted to be your kindergarten teachers this year. Kindergarten is a time of new beginnings, making friends and learning lots of new things each and every day. </a:t>
            </a:r>
            <a:r>
              <a:rPr lang="en-US" sz="1200" b="1" kern="1400" dirty="0">
                <a:solidFill>
                  <a:srgbClr val="000000"/>
                </a:solidFill>
                <a:latin typeface="KG Miss Speechy IPA" panose="02000000000000000000" pitchFamily="2" charset="0"/>
              </a:rPr>
              <a:t>You will receive  an  e-mail over the summer containing your child’s classroom placement, supply list, and staggered entry start date. </a:t>
            </a:r>
            <a:r>
              <a:rPr lang="en-US" sz="1200" kern="1400" dirty="0">
                <a:solidFill>
                  <a:srgbClr val="000000"/>
                </a:solidFill>
                <a:latin typeface="KG Miss Speechy IPA" panose="02000000000000000000" pitchFamily="2" charset="0"/>
              </a:rPr>
              <a:t>Staggered entry means that your child’s first day of school will be with half their class.</a:t>
            </a:r>
            <a:endParaRPr lang="en-US" sz="1000" kern="1400" dirty="0">
              <a:solidFill>
                <a:srgbClr val="000000"/>
              </a:solidFill>
              <a:latin typeface="Times New Roman" panose="02020603050405020304" pitchFamily="18" charset="0"/>
            </a:endParaRPr>
          </a:p>
          <a:p>
            <a:pPr algn="just"/>
            <a:r>
              <a:rPr lang="en-US" sz="1200" kern="1400" dirty="0">
                <a:solidFill>
                  <a:srgbClr val="000000"/>
                </a:solidFill>
                <a:latin typeface="KG Miss Speechy IPA" panose="02000000000000000000" pitchFamily="2" charset="0"/>
              </a:rPr>
              <a:t> </a:t>
            </a:r>
            <a:endParaRPr lang="en-US" sz="1000" kern="1400" dirty="0">
              <a:solidFill>
                <a:srgbClr val="000000"/>
              </a:solidFill>
              <a:latin typeface="Times New Roman" panose="02020603050405020304" pitchFamily="18" charset="0"/>
            </a:endParaRPr>
          </a:p>
          <a:p>
            <a:pPr algn="just"/>
            <a:r>
              <a:rPr lang="en-US" sz="1200" kern="1400" dirty="0">
                <a:solidFill>
                  <a:srgbClr val="000000"/>
                </a:solidFill>
                <a:latin typeface="KG Miss Speechy IPA" panose="02000000000000000000" pitchFamily="2" charset="0"/>
              </a:rPr>
              <a:t>As a team, we have developed a program based on the Kindergarten Program Statement published by Alberta Education. The kindergarten program strives to integrate experiences and activities that develop the social, emotional, intellectual, physical and creative abilities of the child. </a:t>
            </a:r>
            <a:endParaRPr lang="en-US" sz="1000" kern="1400" dirty="0">
              <a:solidFill>
                <a:srgbClr val="000000"/>
              </a:solidFill>
              <a:latin typeface="Times New Roman" panose="02020603050405020304" pitchFamily="18" charset="0"/>
            </a:endParaRPr>
          </a:p>
          <a:p>
            <a:pPr algn="just"/>
            <a:r>
              <a:rPr lang="en-US" sz="1200" kern="1400" dirty="0">
                <a:solidFill>
                  <a:srgbClr val="000000"/>
                </a:solidFill>
                <a:latin typeface="KG Miss Speechy IPA" panose="02000000000000000000" pitchFamily="2" charset="0"/>
              </a:rPr>
              <a:t> </a:t>
            </a:r>
            <a:endParaRPr lang="en-US" sz="1000" kern="1400" dirty="0">
              <a:solidFill>
                <a:srgbClr val="000000"/>
              </a:solidFill>
              <a:latin typeface="Times New Roman" panose="02020603050405020304" pitchFamily="18" charset="0"/>
            </a:endParaRPr>
          </a:p>
          <a:p>
            <a:pPr algn="just"/>
            <a:r>
              <a:rPr lang="en-US" sz="1200" kern="1400" dirty="0">
                <a:solidFill>
                  <a:srgbClr val="000000"/>
                </a:solidFill>
                <a:latin typeface="KG Miss Speechy IPA" panose="02000000000000000000" pitchFamily="2" charset="0"/>
              </a:rPr>
              <a:t>In preparing your child for kindergarten, remember that he/she will be learning independence. Keep this in mind as you tie shoes, zip coats, help with bathroom skills, as your child will be expected to do these on their own at school.</a:t>
            </a:r>
            <a:endParaRPr lang="en-US" sz="1000" kern="1400" dirty="0">
              <a:solidFill>
                <a:srgbClr val="000000"/>
              </a:solidFill>
              <a:latin typeface="Times New Roman" panose="02020603050405020304" pitchFamily="18" charset="0"/>
            </a:endParaRPr>
          </a:p>
          <a:p>
            <a:pPr algn="just"/>
            <a:r>
              <a:rPr lang="en-US" sz="1200" kern="1400" dirty="0">
                <a:solidFill>
                  <a:srgbClr val="000000"/>
                </a:solidFill>
                <a:latin typeface="KG Miss Speechy IPA" panose="02000000000000000000" pitchFamily="2" charset="0"/>
              </a:rPr>
              <a:t> </a:t>
            </a:r>
            <a:endParaRPr lang="en-US" sz="1000" kern="1400" dirty="0">
              <a:solidFill>
                <a:srgbClr val="000000"/>
              </a:solidFill>
              <a:latin typeface="Times New Roman" panose="02020603050405020304" pitchFamily="18" charset="0"/>
            </a:endParaRPr>
          </a:p>
          <a:p>
            <a:pPr algn="just"/>
            <a:r>
              <a:rPr lang="en-US" sz="1200" kern="1400" dirty="0">
                <a:solidFill>
                  <a:srgbClr val="000000"/>
                </a:solidFill>
                <a:latin typeface="KG Miss Speechy IPA" panose="02000000000000000000" pitchFamily="2" charset="0"/>
              </a:rPr>
              <a:t> </a:t>
            </a:r>
            <a:endParaRPr lang="en-US" sz="1000" kern="1400" dirty="0">
              <a:solidFill>
                <a:srgbClr val="000000"/>
              </a:solidFill>
              <a:latin typeface="Times New Roman" panose="02020603050405020304" pitchFamily="18" charset="0"/>
            </a:endParaRPr>
          </a:p>
          <a:p>
            <a:pPr marL="228600" marR="0" indent="0" algn="ctr">
              <a:spcBef>
                <a:spcPts val="0"/>
              </a:spcBef>
              <a:spcAft>
                <a:spcPts val="0"/>
              </a:spcAft>
            </a:pPr>
            <a:r>
              <a:rPr lang="en-US" sz="1200" kern="1400" dirty="0">
                <a:solidFill>
                  <a:srgbClr val="000000"/>
                </a:solidFill>
                <a:latin typeface="KG Miss Speechy IPA" panose="02000000000000000000" pitchFamily="2" charset="0"/>
              </a:rPr>
              <a:t> </a:t>
            </a:r>
            <a:endParaRPr lang="en-US" sz="1000" kern="1400" dirty="0">
              <a:solidFill>
                <a:srgbClr val="000000"/>
              </a:solidFill>
              <a:latin typeface="Times New Roman" panose="02020603050405020304" pitchFamily="18" charset="0"/>
            </a:endParaRPr>
          </a:p>
          <a:p>
            <a:pPr marL="228600" marR="0" indent="0" algn="ctr">
              <a:spcBef>
                <a:spcPts val="0"/>
              </a:spcBef>
              <a:spcAft>
                <a:spcPts val="0"/>
              </a:spcAft>
            </a:pPr>
            <a:r>
              <a:rPr lang="en-US" sz="1200" kern="1400" dirty="0">
                <a:solidFill>
                  <a:srgbClr val="000000"/>
                </a:solidFill>
                <a:latin typeface="KG Miss Speechy IPA" panose="02000000000000000000" pitchFamily="2" charset="0"/>
              </a:rPr>
              <a:t>Mrs. Baker  </a:t>
            </a:r>
            <a:r>
              <a:rPr lang="en-US" sz="1200" kern="1400" dirty="0" err="1">
                <a:solidFill>
                  <a:srgbClr val="000000"/>
                </a:solidFill>
                <a:latin typeface="KG Miss Speechy IPA" panose="02000000000000000000" pitchFamily="2" charset="0"/>
              </a:rPr>
              <a:t>Mme</a:t>
            </a:r>
            <a:r>
              <a:rPr lang="en-US" sz="1200" kern="1400" dirty="0">
                <a:solidFill>
                  <a:srgbClr val="000000"/>
                </a:solidFill>
                <a:latin typeface="KG Miss Speechy IPA" panose="02000000000000000000" pitchFamily="2" charset="0"/>
              </a:rPr>
              <a:t> Mills  </a:t>
            </a:r>
            <a:r>
              <a:rPr lang="en-US" sz="1200" kern="1400" dirty="0" err="1">
                <a:solidFill>
                  <a:srgbClr val="000000"/>
                </a:solidFill>
                <a:latin typeface="KG Miss Speechy IPA" panose="02000000000000000000" pitchFamily="2" charset="0"/>
              </a:rPr>
              <a:t>Mme</a:t>
            </a:r>
            <a:r>
              <a:rPr lang="en-US" sz="1200" kern="1400" dirty="0">
                <a:solidFill>
                  <a:srgbClr val="000000"/>
                </a:solidFill>
                <a:latin typeface="KG Miss Speechy IPA" panose="02000000000000000000" pitchFamily="2" charset="0"/>
              </a:rPr>
              <a:t> Mooney</a:t>
            </a:r>
            <a:endParaRPr lang="en-US" sz="1000" kern="1400" dirty="0">
              <a:solidFill>
                <a:srgbClr val="000000"/>
              </a:solidFill>
              <a:latin typeface="Times New Roman" panose="02020603050405020304" pitchFamily="18" charset="0"/>
            </a:endParaRPr>
          </a:p>
          <a:p>
            <a:r>
              <a:rPr lang="en-US" sz="1000" kern="1400" dirty="0">
                <a:solidFill>
                  <a:srgbClr val="000000"/>
                </a:solidFill>
                <a:latin typeface="Times New Roman" panose="02020603050405020304" pitchFamily="18" charset="0"/>
              </a:rPr>
              <a:t> </a:t>
            </a:r>
            <a:endParaRPr lang="en-US" sz="1000" kern="1400" dirty="0">
              <a:ln>
                <a:noFill/>
              </a:ln>
              <a:solidFill>
                <a:srgbClr val="000000"/>
              </a:solidFill>
              <a:effectLst/>
              <a:latin typeface="Times New Roman" panose="02020603050405020304" pitchFamily="18" charset="0"/>
            </a:endParaRPr>
          </a:p>
        </p:txBody>
      </p:sp>
      <p:pic>
        <p:nvPicPr>
          <p:cNvPr id="1026" name="Picture 2" descr="Kids playing clip 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1340" y="7396412"/>
            <a:ext cx="3506788" cy="1169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27" name="Picture 3" descr="school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59400" y="279400"/>
            <a:ext cx="1199173" cy="12842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36159802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0"/>
            <a:ext cx="7475621" cy="9072148"/>
          </a:xfrm>
          <a:prstGeom prst="rect">
            <a:avLst/>
          </a:prstGeom>
        </p:spPr>
      </p:pic>
      <p:sp>
        <p:nvSpPr>
          <p:cNvPr id="7" name="TextBox 6"/>
          <p:cNvSpPr txBox="1"/>
          <p:nvPr/>
        </p:nvSpPr>
        <p:spPr>
          <a:xfrm>
            <a:off x="192505" y="550111"/>
            <a:ext cx="6464969" cy="8048357"/>
          </a:xfrm>
          <a:prstGeom prst="rect">
            <a:avLst/>
          </a:prstGeom>
          <a:noFill/>
        </p:spPr>
        <p:txBody>
          <a:bodyPr wrap="square" rtlCol="0">
            <a:spAutoFit/>
          </a:bodyPr>
          <a:lstStyle/>
          <a:p>
            <a:pPr algn="ctr"/>
            <a:r>
              <a:rPr lang="en-US" sz="3200" dirty="0" smtClean="0">
                <a:latin typeface="KG Miss Speechy IPA" panose="02000000000000000000" pitchFamily="2" charset="0"/>
              </a:rPr>
              <a:t>Email Contact Information</a:t>
            </a:r>
          </a:p>
          <a:p>
            <a:pPr algn="ctr"/>
            <a:r>
              <a:rPr lang="en-US" sz="2000" dirty="0">
                <a:latin typeface="KG Miss Speechy IPA" panose="02000000000000000000" pitchFamily="2" charset="0"/>
              </a:rPr>
              <a:t>(</a:t>
            </a:r>
            <a:r>
              <a:rPr lang="en-US" sz="2000" dirty="0" smtClean="0">
                <a:latin typeface="KG Miss Speechy IPA" panose="02000000000000000000" pitchFamily="2" charset="0"/>
              </a:rPr>
              <a:t>for your child’s teacher)</a:t>
            </a:r>
          </a:p>
          <a:p>
            <a:pPr algn="ctr"/>
            <a:endParaRPr lang="en-US" sz="2400" dirty="0" smtClean="0">
              <a:latin typeface="KG Miss Speechy IPA" panose="02000000000000000000" pitchFamily="2" charset="0"/>
            </a:endParaRPr>
          </a:p>
          <a:p>
            <a:endParaRPr lang="en-US" sz="1500" dirty="0" smtClean="0">
              <a:latin typeface="KG Miss Speechy IPA" panose="02000000000000000000" pitchFamily="2" charset="0"/>
            </a:endParaRPr>
          </a:p>
          <a:p>
            <a:r>
              <a:rPr lang="en-US" sz="1500" dirty="0" smtClean="0">
                <a:latin typeface="KG Miss Speechy IPA" panose="02000000000000000000" pitchFamily="2" charset="0"/>
              </a:rPr>
              <a:t>Please fill out the information below and return it with your Kindergarten registration forms.  We will use the email addresses provided below in order to contact you in July.  The email will be from your child’s teacher and give you specific information about the Kindergarten program. </a:t>
            </a:r>
          </a:p>
          <a:p>
            <a:endParaRPr lang="en-US" sz="1500" dirty="0">
              <a:latin typeface="KG Miss Speechy IPA" panose="02000000000000000000" pitchFamily="2" charset="0"/>
            </a:endParaRPr>
          </a:p>
          <a:p>
            <a:endParaRPr lang="en-US" sz="1500" dirty="0" smtClean="0">
              <a:latin typeface="KG Miss Speechy IPA" panose="02000000000000000000" pitchFamily="2" charset="0"/>
            </a:endParaRPr>
          </a:p>
          <a:p>
            <a:r>
              <a:rPr lang="en-US" sz="1500" dirty="0" smtClean="0">
                <a:latin typeface="KG Miss Speechy IPA" panose="02000000000000000000" pitchFamily="2" charset="0"/>
              </a:rPr>
              <a:t>Please print</a:t>
            </a:r>
          </a:p>
          <a:p>
            <a:endParaRPr lang="en-US" sz="1500" dirty="0" smtClean="0">
              <a:latin typeface="KG Miss Speechy IPA" panose="02000000000000000000" pitchFamily="2" charset="0"/>
            </a:endParaRPr>
          </a:p>
          <a:p>
            <a:endParaRPr lang="en-US" sz="1500" dirty="0">
              <a:latin typeface="KG Miss Speechy IPA" panose="02000000000000000000" pitchFamily="2" charset="0"/>
            </a:endParaRPr>
          </a:p>
          <a:p>
            <a:r>
              <a:rPr lang="en-US" sz="1500" dirty="0" smtClean="0">
                <a:latin typeface="KG Miss Speechy IPA" panose="02000000000000000000" pitchFamily="2" charset="0"/>
              </a:rPr>
              <a:t>Child’s </a:t>
            </a:r>
            <a:r>
              <a:rPr lang="en-US" sz="1500" dirty="0" smtClean="0">
                <a:latin typeface="KG Miss Speechy IPA" panose="02000000000000000000" pitchFamily="2" charset="0"/>
              </a:rPr>
              <a:t>first and last name</a:t>
            </a:r>
            <a:r>
              <a:rPr lang="en-US" sz="1500" dirty="0" smtClean="0">
                <a:latin typeface="KG Miss Speechy IPA" panose="02000000000000000000" pitchFamily="2" charset="0"/>
              </a:rPr>
              <a:t>: ______________________________</a:t>
            </a:r>
          </a:p>
          <a:p>
            <a:endParaRPr lang="en-US" sz="1500" dirty="0" smtClean="0">
              <a:latin typeface="KG Miss Speechy IPA" panose="02000000000000000000" pitchFamily="2" charset="0"/>
            </a:endParaRPr>
          </a:p>
          <a:p>
            <a:endParaRPr lang="en-US" sz="1500" dirty="0">
              <a:latin typeface="KG Miss Speechy IPA" panose="02000000000000000000" pitchFamily="2" charset="0"/>
            </a:endParaRPr>
          </a:p>
          <a:p>
            <a:r>
              <a:rPr lang="en-US" sz="1500" dirty="0" smtClean="0">
                <a:latin typeface="KG Miss Speechy IPA" panose="02000000000000000000" pitchFamily="2" charset="0"/>
              </a:rPr>
              <a:t>Priority contact #1 </a:t>
            </a:r>
            <a:r>
              <a:rPr lang="en-US" sz="1500" dirty="0" smtClean="0">
                <a:latin typeface="KG Miss Speechy IPA" panose="02000000000000000000" pitchFamily="2" charset="0"/>
              </a:rPr>
              <a:t>(first and last name):__________________________</a:t>
            </a:r>
            <a:endParaRPr lang="en-US" sz="1500" dirty="0" smtClean="0">
              <a:latin typeface="KG Miss Speechy IPA" panose="02000000000000000000" pitchFamily="2" charset="0"/>
            </a:endParaRPr>
          </a:p>
          <a:p>
            <a:endParaRPr lang="en-US" sz="1500" dirty="0" smtClean="0">
              <a:latin typeface="KG Miss Speechy IPA" panose="02000000000000000000" pitchFamily="2" charset="0"/>
            </a:endParaRPr>
          </a:p>
          <a:p>
            <a:r>
              <a:rPr lang="en-US" sz="1500" dirty="0" smtClean="0">
                <a:latin typeface="KG Miss Speechy IPA" panose="02000000000000000000" pitchFamily="2" charset="0"/>
              </a:rPr>
              <a:t>Priority </a:t>
            </a:r>
            <a:r>
              <a:rPr lang="en-US" sz="1500" dirty="0">
                <a:latin typeface="KG Miss Speechy IPA" panose="02000000000000000000" pitchFamily="2" charset="0"/>
              </a:rPr>
              <a:t>contact #1 </a:t>
            </a:r>
            <a:r>
              <a:rPr lang="en-US" sz="1500" dirty="0" smtClean="0">
                <a:latin typeface="KG Miss Speechy IPA" panose="02000000000000000000" pitchFamily="2" charset="0"/>
              </a:rPr>
              <a:t>(email</a:t>
            </a:r>
            <a:r>
              <a:rPr lang="en-US" sz="1500" dirty="0" smtClean="0">
                <a:latin typeface="KG Miss Speechy IPA" panose="02000000000000000000" pitchFamily="2" charset="0"/>
              </a:rPr>
              <a:t>):________________________________</a:t>
            </a:r>
          </a:p>
          <a:p>
            <a:endParaRPr lang="en-US" sz="1500" dirty="0">
              <a:latin typeface="KG Miss Speechy IPA" panose="02000000000000000000" pitchFamily="2" charset="0"/>
            </a:endParaRPr>
          </a:p>
          <a:p>
            <a:r>
              <a:rPr lang="en-US" sz="1500" dirty="0">
                <a:latin typeface="KG Miss Speechy IPA" panose="02000000000000000000" pitchFamily="2" charset="0"/>
              </a:rPr>
              <a:t>Priority contact #1 </a:t>
            </a:r>
            <a:r>
              <a:rPr lang="en-US" sz="1500" dirty="0" smtClean="0">
                <a:latin typeface="KG Miss Speechy IPA" panose="02000000000000000000" pitchFamily="2" charset="0"/>
              </a:rPr>
              <a:t>phone number __________________________</a:t>
            </a:r>
            <a:endParaRPr lang="en-US" sz="1500" dirty="0">
              <a:latin typeface="KG Miss Speechy IPA" panose="02000000000000000000" pitchFamily="2" charset="0"/>
            </a:endParaRPr>
          </a:p>
          <a:p>
            <a:endParaRPr lang="en-US" sz="1500" dirty="0" smtClean="0">
              <a:latin typeface="KG Miss Speechy IPA" panose="02000000000000000000" pitchFamily="2" charset="0"/>
            </a:endParaRPr>
          </a:p>
          <a:p>
            <a:endParaRPr lang="en-US" sz="1500" dirty="0" smtClean="0">
              <a:latin typeface="KG Miss Speechy IPA" panose="02000000000000000000" pitchFamily="2" charset="0"/>
            </a:endParaRPr>
          </a:p>
          <a:p>
            <a:endParaRPr lang="en-US" sz="1500" dirty="0">
              <a:latin typeface="KG Miss Speechy IPA" panose="02000000000000000000" pitchFamily="2" charset="0"/>
            </a:endParaRPr>
          </a:p>
          <a:p>
            <a:r>
              <a:rPr lang="en-US" sz="1500" dirty="0">
                <a:latin typeface="KG Miss Speechy IPA" panose="02000000000000000000" pitchFamily="2" charset="0"/>
              </a:rPr>
              <a:t>Priority </a:t>
            </a:r>
            <a:r>
              <a:rPr lang="en-US" sz="1500" dirty="0">
                <a:latin typeface="KG Miss Speechy IPA" panose="02000000000000000000" pitchFamily="2" charset="0"/>
              </a:rPr>
              <a:t>contact </a:t>
            </a:r>
            <a:r>
              <a:rPr lang="en-US" sz="1500" dirty="0" smtClean="0">
                <a:latin typeface="KG Miss Speechy IPA" panose="02000000000000000000" pitchFamily="2" charset="0"/>
              </a:rPr>
              <a:t>#2 </a:t>
            </a:r>
            <a:r>
              <a:rPr lang="en-US" sz="1500" dirty="0">
                <a:latin typeface="KG Miss Speechy IPA" panose="02000000000000000000" pitchFamily="2" charset="0"/>
              </a:rPr>
              <a:t>(first and last name</a:t>
            </a:r>
            <a:r>
              <a:rPr lang="en-US" sz="1500" dirty="0" smtClean="0">
                <a:latin typeface="KG Miss Speechy IPA" panose="02000000000000000000" pitchFamily="2" charset="0"/>
              </a:rPr>
              <a:t>):_________________________</a:t>
            </a:r>
            <a:endParaRPr lang="en-US" sz="1500" dirty="0">
              <a:latin typeface="KG Miss Speechy IPA" panose="02000000000000000000" pitchFamily="2" charset="0"/>
            </a:endParaRPr>
          </a:p>
          <a:p>
            <a:endParaRPr lang="en-US" sz="1500" dirty="0" smtClean="0">
              <a:latin typeface="KG Miss Speechy IPA" panose="02000000000000000000" pitchFamily="2" charset="0"/>
            </a:endParaRPr>
          </a:p>
          <a:p>
            <a:r>
              <a:rPr lang="en-US" sz="1500" dirty="0" smtClean="0">
                <a:latin typeface="KG Miss Speechy IPA" panose="02000000000000000000" pitchFamily="2" charset="0"/>
              </a:rPr>
              <a:t>Priority </a:t>
            </a:r>
            <a:r>
              <a:rPr lang="en-US" sz="1500" dirty="0">
                <a:latin typeface="KG Miss Speechy IPA" panose="02000000000000000000" pitchFamily="2" charset="0"/>
              </a:rPr>
              <a:t>contact </a:t>
            </a:r>
            <a:r>
              <a:rPr lang="en-US" sz="1500" dirty="0" smtClean="0">
                <a:latin typeface="KG Miss Speechy IPA" panose="02000000000000000000" pitchFamily="2" charset="0"/>
              </a:rPr>
              <a:t>#2 (email</a:t>
            </a:r>
            <a:r>
              <a:rPr lang="en-US" sz="1500" dirty="0" smtClean="0">
                <a:latin typeface="KG Miss Speechy IPA" panose="02000000000000000000" pitchFamily="2" charset="0"/>
              </a:rPr>
              <a:t>):_______________________________</a:t>
            </a:r>
          </a:p>
          <a:p>
            <a:endParaRPr lang="en-US" sz="1500" dirty="0">
              <a:latin typeface="KG Miss Speechy IPA" panose="02000000000000000000" pitchFamily="2" charset="0"/>
            </a:endParaRPr>
          </a:p>
          <a:p>
            <a:r>
              <a:rPr lang="en-US" sz="1500" dirty="0">
                <a:latin typeface="KG Miss Speechy IPA" panose="02000000000000000000" pitchFamily="2" charset="0"/>
              </a:rPr>
              <a:t>Priority contact #1 phone number __________________________</a:t>
            </a:r>
          </a:p>
          <a:p>
            <a:endParaRPr lang="en-US" dirty="0" smtClean="0">
              <a:latin typeface="KG Miss Speechy IPA" panose="02000000000000000000" pitchFamily="2" charset="0"/>
            </a:endParaRPr>
          </a:p>
          <a:p>
            <a:r>
              <a:rPr lang="en-US" dirty="0" smtClean="0">
                <a:latin typeface="KG Miss Speechy IPA" panose="02000000000000000000" pitchFamily="2" charset="0"/>
              </a:rPr>
              <a:t> </a:t>
            </a:r>
            <a:endParaRPr lang="en-CA" dirty="0"/>
          </a:p>
        </p:txBody>
      </p:sp>
    </p:spTree>
    <p:extLst>
      <p:ext uri="{BB962C8B-B14F-4D97-AF65-F5344CB8AC3E}">
        <p14:creationId xmlns:p14="http://schemas.microsoft.com/office/powerpoint/2010/main" val="831277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TotalTime>
  <Words>170</Words>
  <Application>Microsoft Office PowerPoint</Application>
  <PresentationFormat>Letter Paper (8.5x11 in)</PresentationFormat>
  <Paragraphs>51</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KG Miss Speechy IPA</vt:lpstr>
      <vt:lpstr>Times New Roman</vt:lpstr>
      <vt:lpstr>Office Theme</vt:lpstr>
      <vt:lpstr>PowerPoint Presentation</vt:lpstr>
      <vt:lpstr>PowerPoint Presentation</vt:lpstr>
    </vt:vector>
  </TitlesOfParts>
  <Company>LethSD 51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Tracy Baker</dc:creator>
  <cp:lastModifiedBy>Nicole Mills</cp:lastModifiedBy>
  <cp:revision>7</cp:revision>
  <cp:lastPrinted>2016-11-25T18:14:06Z</cp:lastPrinted>
  <dcterms:created xsi:type="dcterms:W3CDTF">2016-11-25T17:22:31Z</dcterms:created>
  <dcterms:modified xsi:type="dcterms:W3CDTF">2016-11-25T18:37:54Z</dcterms:modified>
</cp:coreProperties>
</file>